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3" r:id="rId4"/>
    <p:sldId id="261" r:id="rId5"/>
    <p:sldId id="262" r:id="rId6"/>
    <p:sldId id="259" r:id="rId7"/>
    <p:sldId id="260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290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156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1831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4323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5536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2125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68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7534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419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059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297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778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120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9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120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11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560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65A98-A5E5-4394-9BB8-1605B12590CB}" type="datetimeFigureOut">
              <a:rPr lang="hu-HU" smtClean="0"/>
              <a:t>2021. 11. 05.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356D0-4341-4788-B6FE-3FAE414120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10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psi.hu/webhosting/?gclid=Cj0KCQjwrJOMBhCZARIsAGEd4VGcNj1BkjkC7pSsnbgfXAlLVzGE-9uq1TahVgdqnJjUgx5GD1Oa1doaAlIXEALw_wcB" TargetMode="External"/><Relationship Id="rId2" Type="http://schemas.openxmlformats.org/officeDocument/2006/relationships/hyperlink" Target="https://www.hasznaltauto.h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support.forpsi.hu/kb/c77/ssl.asp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kovacstibor16@gmail.com" TargetMode="External"/><Relationship Id="rId2" Type="http://schemas.openxmlformats.org/officeDocument/2006/relationships/hyperlink" Target="mailto:norBMW@outlook.h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002A77-6448-4197-99A7-A1D742DC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812805"/>
            <a:ext cx="9448800" cy="1825096"/>
          </a:xfrm>
        </p:spPr>
        <p:txBody>
          <a:bodyPr/>
          <a:lstStyle/>
          <a:p>
            <a:pPr algn="ctr"/>
            <a:r>
              <a:rPr lang="hu-HU" dirty="0"/>
              <a:t>Kocsik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A76081-6378-4122-9355-F78539C8B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637902"/>
            <a:ext cx="10591800" cy="2981848"/>
          </a:xfrm>
        </p:spPr>
        <p:txBody>
          <a:bodyPr>
            <a:normAutofit/>
          </a:bodyPr>
          <a:lstStyle/>
          <a:p>
            <a:pPr algn="l"/>
            <a:r>
              <a:rPr lang="hu-HU" dirty="0"/>
              <a:t>Készítette:</a:t>
            </a:r>
          </a:p>
          <a:p>
            <a:pPr algn="l"/>
            <a:r>
              <a:rPr lang="hu-HU" dirty="0"/>
              <a:t>Makula Milán Kevin</a:t>
            </a:r>
          </a:p>
          <a:p>
            <a:pPr algn="l"/>
            <a:r>
              <a:rPr lang="hu-HU" dirty="0"/>
              <a:t>Kovács Tibor</a:t>
            </a:r>
          </a:p>
          <a:p>
            <a:pPr algn="l"/>
            <a:endParaRPr lang="hu-HU" dirty="0"/>
          </a:p>
          <a:p>
            <a:pPr algn="r"/>
            <a:r>
              <a:rPr lang="hu-HU" dirty="0"/>
              <a:t>2021.11.05.</a:t>
            </a:r>
          </a:p>
          <a:p>
            <a:pPr algn="r"/>
            <a:r>
              <a:rPr lang="hu-HU" dirty="0"/>
              <a:t>Békéscsabai SZC Nemes Tihamér Technikum és Kollégium</a:t>
            </a:r>
          </a:p>
        </p:txBody>
      </p:sp>
    </p:spTree>
    <p:extLst>
      <p:ext uri="{BB962C8B-B14F-4D97-AF65-F5344CB8AC3E}">
        <p14:creationId xmlns:p14="http://schemas.microsoft.com/office/powerpoint/2010/main" val="41623431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9DFB5F-B7C8-408F-8ABA-3DB4AF7B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433FCF-929F-4414-B1D5-13684BAF6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5450"/>
            <a:ext cx="11506200" cy="4523235"/>
          </a:xfrm>
        </p:spPr>
        <p:txBody>
          <a:bodyPr/>
          <a:lstStyle/>
          <a:p>
            <a:r>
              <a:rPr lang="hu-HU" dirty="0"/>
              <a:t>A kocsik weboldal 3 kocsi bemutatásáról szól :</a:t>
            </a:r>
          </a:p>
          <a:p>
            <a:r>
              <a:rPr lang="hu-HU" dirty="0"/>
              <a:t>Egy Ford </a:t>
            </a:r>
            <a:r>
              <a:rPr lang="hu-HU" dirty="0" err="1"/>
              <a:t>Mustang</a:t>
            </a:r>
            <a:r>
              <a:rPr lang="hu-HU" dirty="0"/>
              <a:t> </a:t>
            </a:r>
            <a:r>
              <a:rPr lang="hu-HU" dirty="0" err="1"/>
              <a:t>Fastback</a:t>
            </a:r>
            <a:r>
              <a:rPr lang="hu-HU" dirty="0"/>
              <a:t> 5.0 V8 GT   </a:t>
            </a:r>
          </a:p>
          <a:p>
            <a:r>
              <a:rPr lang="hu-HU" dirty="0"/>
              <a:t>AMG GT 4-door </a:t>
            </a:r>
            <a:r>
              <a:rPr lang="hu-HU" dirty="0" err="1"/>
              <a:t>Coupé</a:t>
            </a:r>
            <a:r>
              <a:rPr lang="hu-HU" dirty="0"/>
              <a:t> </a:t>
            </a:r>
          </a:p>
          <a:p>
            <a:r>
              <a:rPr lang="hu-HU" dirty="0"/>
              <a:t>Nissan GT-R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E7E4E49-BF86-47B6-BF10-E1ECB126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429000"/>
            <a:ext cx="3695700" cy="231457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FFDE33C-26D7-429B-AC34-B6F655FF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3429000"/>
            <a:ext cx="3429002" cy="231457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ACED4A3-1F07-4B6B-8FB3-AAD84D7D3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2" y="3429000"/>
            <a:ext cx="3429003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9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010553C-91ED-4DD2-89AD-BBED5BA4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9" y="1860783"/>
            <a:ext cx="8883941" cy="4997217"/>
          </a:xfrm>
          <a:prstGeom prst="rect">
            <a:avLst/>
          </a:prstGeo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C4BCEAED-A822-454F-B113-71CFA7E671D4}"/>
              </a:ext>
            </a:extLst>
          </p:cNvPr>
          <p:cNvCxnSpPr/>
          <p:nvPr/>
        </p:nvCxnSpPr>
        <p:spPr>
          <a:xfrm flipH="1">
            <a:off x="3020037" y="1208015"/>
            <a:ext cx="1023457" cy="20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AD2E7FBC-C609-426D-A1FB-9DD228B75D24}"/>
              </a:ext>
            </a:extLst>
          </p:cNvPr>
          <p:cNvCxnSpPr>
            <a:cxnSpLocks/>
          </p:cNvCxnSpPr>
          <p:nvPr/>
        </p:nvCxnSpPr>
        <p:spPr>
          <a:xfrm flipH="1">
            <a:off x="5134062" y="1266738"/>
            <a:ext cx="562063" cy="178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F15DC3A6-9605-4ED4-B90A-A89A3F879707}"/>
              </a:ext>
            </a:extLst>
          </p:cNvPr>
          <p:cNvCxnSpPr/>
          <p:nvPr/>
        </p:nvCxnSpPr>
        <p:spPr>
          <a:xfrm>
            <a:off x="6711193" y="1208015"/>
            <a:ext cx="2021746" cy="174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169C50C4-C1E4-48C8-A711-2D4383B6D943}"/>
              </a:ext>
            </a:extLst>
          </p:cNvPr>
          <p:cNvSpPr txBox="1"/>
          <p:nvPr/>
        </p:nvSpPr>
        <p:spPr>
          <a:xfrm>
            <a:off x="3934437" y="787337"/>
            <a:ext cx="3724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/>
              <a:t>A kocsik Leírása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4DD7D680-DE04-4A5C-B2AE-8D38A055E279}"/>
              </a:ext>
            </a:extLst>
          </p:cNvPr>
          <p:cNvCxnSpPr/>
          <p:nvPr/>
        </p:nvCxnSpPr>
        <p:spPr>
          <a:xfrm flipH="1">
            <a:off x="2097248" y="1079724"/>
            <a:ext cx="318781" cy="1621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EFFD5879-4E65-4835-B23C-9C3BA95433FC}"/>
              </a:ext>
            </a:extLst>
          </p:cNvPr>
          <p:cNvSpPr txBox="1"/>
          <p:nvPr/>
        </p:nvSpPr>
        <p:spPr>
          <a:xfrm>
            <a:off x="2080470" y="76217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Menü</a:t>
            </a:r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0B63045D-2FC1-46B3-8409-C7B0E222A895}"/>
              </a:ext>
            </a:extLst>
          </p:cNvPr>
          <p:cNvCxnSpPr/>
          <p:nvPr/>
        </p:nvCxnSpPr>
        <p:spPr>
          <a:xfrm flipH="1">
            <a:off x="6400800" y="1079724"/>
            <a:ext cx="2332139" cy="132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EB9E6E3C-2B92-4C55-B275-ADD6C7C54CA8}"/>
              </a:ext>
            </a:extLst>
          </p:cNvPr>
          <p:cNvSpPr txBox="1"/>
          <p:nvPr/>
        </p:nvSpPr>
        <p:spPr>
          <a:xfrm>
            <a:off x="8472881" y="748865"/>
            <a:ext cx="15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Cím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B4A5E3F-AF61-48F3-BB16-48D843CED708}"/>
              </a:ext>
            </a:extLst>
          </p:cNvPr>
          <p:cNvCxnSpPr>
            <a:cxnSpLocks/>
          </p:cNvCxnSpPr>
          <p:nvPr/>
        </p:nvCxnSpPr>
        <p:spPr>
          <a:xfrm flipH="1">
            <a:off x="1585519" y="1577130"/>
            <a:ext cx="92279" cy="10066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F24CE25-1CDD-4B7E-938B-4B2D358B1B14}"/>
              </a:ext>
            </a:extLst>
          </p:cNvPr>
          <p:cNvSpPr txBox="1"/>
          <p:nvPr/>
        </p:nvSpPr>
        <p:spPr>
          <a:xfrm>
            <a:off x="1090569" y="121640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Készítők</a:t>
            </a:r>
          </a:p>
        </p:txBody>
      </p:sp>
    </p:spTree>
    <p:extLst>
      <p:ext uri="{BB962C8B-B14F-4D97-AF65-F5344CB8AC3E}">
        <p14:creationId xmlns:p14="http://schemas.microsoft.com/office/powerpoint/2010/main" val="158203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EE4D0B-1FAB-42A9-9690-2E0ADC8F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hu-HU" dirty="0"/>
              <a:t>Tesztelés</a:t>
            </a:r>
            <a:br>
              <a:rPr lang="hu-HU" dirty="0"/>
            </a:br>
            <a:r>
              <a:rPr lang="hu-HU" dirty="0" err="1"/>
              <a:t>Css</a:t>
            </a:r>
            <a:r>
              <a:rPr lang="hu-HU" dirty="0"/>
              <a:t>                                          HTML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F7DD11-5723-4AB7-973B-A26A7ED5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7B01B5-A39B-4313-9E30-D465BE026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1"/>
            <a:ext cx="5924550" cy="480059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2CB0031-2DE1-4367-B6A3-8B533373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2057402"/>
            <a:ext cx="6267450" cy="49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9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1548B8-1260-4E1E-B6EC-8F957266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0"/>
            <a:ext cx="8610600" cy="1293028"/>
          </a:xfrm>
        </p:spPr>
        <p:txBody>
          <a:bodyPr/>
          <a:lstStyle/>
          <a:p>
            <a:pPr algn="ctr"/>
            <a:r>
              <a:rPr lang="hu-HU" dirty="0" err="1"/>
              <a:t>Trello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8DDA1C-FB4D-4925-A9FA-1D8CB54EE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5850"/>
            <a:ext cx="12192000" cy="5772150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A2E8E1C-F3FB-4990-A971-700A0DDD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50" y="933448"/>
            <a:ext cx="6296738" cy="592455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61B889A-564C-4211-AB86-2CB1D3B1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370" y="933447"/>
            <a:ext cx="6611220" cy="59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69B810-CF08-4998-B774-B9538A9D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7199"/>
            <a:ext cx="8610600" cy="1293028"/>
          </a:xfrm>
        </p:spPr>
        <p:txBody>
          <a:bodyPr/>
          <a:lstStyle/>
          <a:p>
            <a:pPr algn="ctr"/>
            <a:r>
              <a:rPr lang="hu-HU" dirty="0"/>
              <a:t>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6EAACB-FB48-4C6D-B3B0-A7E7FC3E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1100"/>
            <a:ext cx="11506200" cy="5676900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A weboldalunkat a  </a:t>
            </a:r>
            <a:r>
              <a:rPr lang="hu-HU" dirty="0">
                <a:hlinkClick r:id="rId2"/>
              </a:rPr>
              <a:t>https://www.hasznaltauto.hu/</a:t>
            </a:r>
            <a:r>
              <a:rPr lang="hu-HU" dirty="0"/>
              <a:t>  hasznát </a:t>
            </a:r>
            <a:r>
              <a:rPr lang="hu-HU" dirty="0" err="1"/>
              <a:t>vehetné</a:t>
            </a:r>
            <a:r>
              <a:rPr lang="hu-HU" dirty="0"/>
              <a:t> mert autókat mutatunk be részletesen.</a:t>
            </a:r>
          </a:p>
          <a:p>
            <a:r>
              <a:rPr lang="hu-HU" dirty="0"/>
              <a:t>Vagy akár feltölthetnénk saját weboldalként:</a:t>
            </a:r>
          </a:p>
          <a:p>
            <a:r>
              <a:rPr lang="hu-HU" dirty="0"/>
              <a:t>Fizetős: </a:t>
            </a:r>
            <a:r>
              <a:rPr lang="hu-HU" dirty="0">
                <a:hlinkClick r:id="rId3"/>
              </a:rPr>
              <a:t>https://www.forpsi.hu/webhosting/?gclid=Cj0KCQjwrJOMBhCZARIsAGEd4VGcNj1BkjkC7pSsnbgfXAlLVzGE-9uq1TahVgdqnJjUgx5GD1Oa1doaAlIXEALw_wcB</a:t>
            </a:r>
            <a:r>
              <a:rPr lang="hu-HU" dirty="0"/>
              <a:t> előnyei:</a:t>
            </a:r>
          </a:p>
          <a:p>
            <a:pPr marL="0" lv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hu-HU" altLang="hu-HU" sz="26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b="1" dirty="0">
                <a:latin typeface="Open Sans"/>
              </a:rPr>
              <a:t>korlátlan</a:t>
            </a:r>
            <a:r>
              <a:rPr lang="hu-HU" altLang="hu-HU" sz="2600" dirty="0">
                <a:latin typeface="Open Sans"/>
              </a:rPr>
              <a:t> webtárhely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u="sng" dirty="0"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DV SSL tanúsítvány</a:t>
            </a:r>
            <a:r>
              <a:rPr lang="hu-HU" altLang="hu-HU" sz="2600" dirty="0">
                <a:latin typeface="Open Sans"/>
              </a:rPr>
              <a:t> ** 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b="1" dirty="0">
                <a:latin typeface="Open Sans"/>
              </a:rPr>
              <a:t>korlátlan</a:t>
            </a:r>
            <a:r>
              <a:rPr lang="hu-HU" altLang="hu-HU" sz="2600" dirty="0">
                <a:latin typeface="Open Sans"/>
              </a:rPr>
              <a:t> email fiók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dirty="0">
                <a:latin typeface="Open Sans"/>
              </a:rPr>
              <a:t>email fiók méret </a:t>
            </a:r>
            <a:r>
              <a:rPr lang="hu-HU" altLang="hu-HU" sz="2600" b="1" dirty="0">
                <a:latin typeface="Open Sans"/>
              </a:rPr>
              <a:t>legfeljebb 30 GB</a:t>
            </a:r>
            <a:endParaRPr lang="hu-HU" altLang="hu-HU" sz="2600" dirty="0">
              <a:latin typeface="Open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b="1" dirty="0">
                <a:latin typeface="Open Sans"/>
              </a:rPr>
              <a:t>PHP 7.4, .NET 4.8</a:t>
            </a:r>
            <a:endParaRPr lang="hu-HU" altLang="hu-HU" sz="2600" dirty="0">
              <a:latin typeface="Open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b="1" dirty="0">
                <a:latin typeface="Open Sans"/>
              </a:rPr>
              <a:t>5 korlátlan</a:t>
            </a:r>
            <a:r>
              <a:rPr lang="hu-HU" altLang="hu-HU" sz="2600" dirty="0">
                <a:latin typeface="Open Sans"/>
              </a:rPr>
              <a:t> adatbázis (</a:t>
            </a:r>
            <a:r>
              <a:rPr lang="hu-HU" altLang="hu-HU" sz="2600" dirty="0" err="1">
                <a:latin typeface="Open Sans"/>
              </a:rPr>
              <a:t>MySQL</a:t>
            </a:r>
            <a:r>
              <a:rPr lang="hu-HU" altLang="hu-HU" sz="2600" dirty="0">
                <a:latin typeface="Open Sans"/>
              </a:rPr>
              <a:t>, MSSQL, </a:t>
            </a:r>
            <a:r>
              <a:rPr lang="hu-HU" altLang="hu-HU" sz="2600" dirty="0" err="1">
                <a:latin typeface="Open Sans"/>
              </a:rPr>
              <a:t>PgSQL</a:t>
            </a:r>
            <a:r>
              <a:rPr lang="hu-HU" altLang="hu-HU" sz="2600" dirty="0">
                <a:latin typeface="Open Sans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b="1" dirty="0">
                <a:latin typeface="Open Sans"/>
              </a:rPr>
              <a:t>5</a:t>
            </a:r>
            <a:r>
              <a:rPr lang="hu-HU" altLang="hu-HU" sz="2600" dirty="0">
                <a:latin typeface="Open Sans"/>
              </a:rPr>
              <a:t> </a:t>
            </a:r>
            <a:r>
              <a:rPr lang="hu-HU" altLang="hu-HU" sz="2600" dirty="0" err="1">
                <a:latin typeface="Open Sans"/>
              </a:rPr>
              <a:t>aldomain</a:t>
            </a:r>
            <a:r>
              <a:rPr lang="hu-HU" altLang="hu-HU" sz="2600" dirty="0">
                <a:latin typeface="Open Sans"/>
              </a:rPr>
              <a:t>, </a:t>
            </a:r>
            <a:r>
              <a:rPr lang="hu-HU" altLang="hu-HU" sz="2600" b="1" dirty="0">
                <a:latin typeface="Open Sans"/>
              </a:rPr>
              <a:t>15</a:t>
            </a:r>
            <a:r>
              <a:rPr lang="hu-HU" altLang="hu-HU" sz="2600" dirty="0">
                <a:latin typeface="Open Sans"/>
              </a:rPr>
              <a:t> </a:t>
            </a:r>
            <a:r>
              <a:rPr lang="hu-HU" altLang="hu-HU" sz="2600" dirty="0" err="1">
                <a:latin typeface="Open Sans"/>
              </a:rPr>
              <a:t>aliasz</a:t>
            </a:r>
            <a:endParaRPr lang="hu-HU" altLang="hu-HU" sz="2600" dirty="0">
              <a:latin typeface="Open Sans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b="1" dirty="0">
                <a:latin typeface="Open Sans"/>
              </a:rPr>
              <a:t>5</a:t>
            </a:r>
            <a:r>
              <a:rPr lang="hu-HU" altLang="hu-HU" sz="2600" dirty="0">
                <a:latin typeface="Open Sans"/>
              </a:rPr>
              <a:t> </a:t>
            </a:r>
            <a:r>
              <a:rPr lang="hu-HU" altLang="hu-HU" sz="2600" dirty="0" err="1">
                <a:latin typeface="Open Sans"/>
              </a:rPr>
              <a:t>GigaMail</a:t>
            </a:r>
            <a:r>
              <a:rPr lang="hu-HU" altLang="hu-HU" sz="2600" dirty="0">
                <a:latin typeface="Open Sans"/>
              </a:rPr>
              <a:t> (+25GB a levelezéshez)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dirty="0">
                <a:latin typeface="Open Sans"/>
              </a:rPr>
              <a:t>automatikus, </a:t>
            </a:r>
            <a:r>
              <a:rPr lang="hu-HU" altLang="hu-HU" sz="2600" b="1" dirty="0">
                <a:latin typeface="Open Sans"/>
              </a:rPr>
              <a:t>ingyenes alkalmazás telepítő</a:t>
            </a:r>
            <a:r>
              <a:rPr lang="hu-HU" altLang="hu-HU" sz="2600" dirty="0">
                <a:latin typeface="Open Sans"/>
              </a:rPr>
              <a:t> (Linux-hoz)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600" dirty="0">
                <a:latin typeface="Open Sans"/>
              </a:rPr>
              <a:t>statisztika, biztonsági mentés, business mail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hu-HU" altLang="hu-HU" sz="2600" dirty="0">
                <a:latin typeface="Open Sans"/>
              </a:rPr>
              <a:t>  </a:t>
            </a:r>
            <a:r>
              <a:rPr lang="hu-HU" altLang="hu-HU" sz="2600" b="1" dirty="0">
                <a:latin typeface="Open Sans"/>
              </a:rPr>
              <a:t>1350 Ft-tól </a:t>
            </a:r>
            <a:r>
              <a:rPr lang="hu-HU" altLang="hu-HU" sz="2600" dirty="0">
                <a:latin typeface="Open Sans"/>
              </a:rPr>
              <a:t>/havonta =  16200 </a:t>
            </a:r>
            <a:r>
              <a:rPr lang="hu-HU" altLang="hu-HU" sz="2600" dirty="0" err="1">
                <a:latin typeface="Open Sans"/>
              </a:rPr>
              <a:t>ft</a:t>
            </a:r>
            <a:r>
              <a:rPr lang="hu-HU" altLang="hu-HU" sz="2600" dirty="0">
                <a:latin typeface="Open Sans"/>
              </a:rPr>
              <a:t> évente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hu-HU" altLang="hu-HU" sz="2600" dirty="0">
                <a:latin typeface="Open Sans"/>
              </a:rPr>
              <a:t>( 1715 Ft-tól bruttó)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1026" name="Picture 2" descr="DV SSL Badge">
            <a:extLst>
              <a:ext uri="{FF2B5EF4-FFF2-40B4-BE49-F238E27FC236}">
                <a16:creationId xmlns:a16="http://schemas.microsoft.com/office/drawing/2014/main" id="{67114B18-F7E4-4C35-BCA5-975549A9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02" y="-710070"/>
            <a:ext cx="238477" cy="31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6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7D474-3B01-4519-912C-352B0EC9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950" y="421473"/>
            <a:ext cx="8610600" cy="129302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A5168E-7386-4668-9221-0B59CF07D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421474"/>
            <a:ext cx="11372850" cy="579721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ED1A640-4BE3-4660-BAD1-792818AD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2CE2071-A269-437A-8EB4-093C70FC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6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1872EA-C368-4366-805E-E810D41A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3679B3-4029-44AD-82F3-E055B64F2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01415"/>
            <a:ext cx="11315700" cy="4656585"/>
          </a:xfrm>
        </p:spPr>
        <p:txBody>
          <a:bodyPr>
            <a:normAutofit/>
          </a:bodyPr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Készítette: </a:t>
            </a:r>
          </a:p>
          <a:p>
            <a:r>
              <a:rPr lang="hu-HU" dirty="0"/>
              <a:t>Makula Milán Kevin: </a:t>
            </a:r>
            <a:r>
              <a:rPr lang="hu-HU" dirty="0">
                <a:hlinkClick r:id="rId2"/>
              </a:rPr>
              <a:t>norBMW@outlook.hu</a:t>
            </a:r>
            <a:endParaRPr lang="hu-HU" dirty="0"/>
          </a:p>
          <a:p>
            <a:r>
              <a:rPr lang="hu-HU" dirty="0"/>
              <a:t>Kovács Tibor: </a:t>
            </a:r>
            <a:r>
              <a:rPr lang="hu-HU" dirty="0">
                <a:hlinkClick r:id="rId3"/>
              </a:rPr>
              <a:t>kovacstibor16@gmail.com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538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0</TotalTime>
  <Words>208</Words>
  <Application>Microsoft Office PowerPoint</Application>
  <PresentationFormat>Szélesvásznú</PresentationFormat>
  <Paragraphs>45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Open Sans</vt:lpstr>
      <vt:lpstr>Kondenzcsík</vt:lpstr>
      <vt:lpstr>Kocsik</vt:lpstr>
      <vt:lpstr>Tartalomjegyzék</vt:lpstr>
      <vt:lpstr>PowerPoint-bemutató</vt:lpstr>
      <vt:lpstr>Tesztelés Css                                          HTML</vt:lpstr>
      <vt:lpstr>Trello és Github</vt:lpstr>
      <vt:lpstr>tervek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Kocsik</dc:title>
  <dc:creator>Makula Milán Kevin</dc:creator>
  <cp:lastModifiedBy>Makula Milán Kevin</cp:lastModifiedBy>
  <cp:revision>9</cp:revision>
  <dcterms:created xsi:type="dcterms:W3CDTF">2021-11-05T07:10:52Z</dcterms:created>
  <dcterms:modified xsi:type="dcterms:W3CDTF">2021-11-05T08:28:01Z</dcterms:modified>
</cp:coreProperties>
</file>